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IBM Plex Sans"/>
      <p:regular r:id="rId13"/>
      <p:bold r:id="rId14"/>
      <p:italic r:id="rId15"/>
      <p:boldItalic r:id="rId16"/>
    </p:embeddedFont>
    <p:embeddedFont>
      <p:font typeface="IBM Plex Sans SemiBold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1" roundtripDataSignature="AMtx7mjfihaAdENiwEJ3wDvEiAD92Ztm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SemiBold-boldItalic.fntdata"/><Relationship Id="rId21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BMPlexSans-regular.fntdata"/><Relationship Id="rId12" Type="http://schemas.openxmlformats.org/officeDocument/2006/relationships/slide" Target="slides/slide7.xml"/><Relationship Id="rId15" Type="http://schemas.openxmlformats.org/officeDocument/2006/relationships/font" Target="fonts/IBMPlexSans-italic.fntdata"/><Relationship Id="rId14" Type="http://schemas.openxmlformats.org/officeDocument/2006/relationships/font" Target="fonts/IBMPlexSans-bold.fntdata"/><Relationship Id="rId17" Type="http://schemas.openxmlformats.org/officeDocument/2006/relationships/font" Target="fonts/IBMPlexSansSemiBold-regular.fntdata"/><Relationship Id="rId16" Type="http://schemas.openxmlformats.org/officeDocument/2006/relationships/font" Target="fonts/IBMPlexSans-boldItalic.fntdata"/><Relationship Id="rId19" Type="http://schemas.openxmlformats.org/officeDocument/2006/relationships/font" Target="fonts/IBMPlexSansSemiBold-italic.fntdata"/><Relationship Id="rId18" Type="http://schemas.openxmlformats.org/officeDocument/2006/relationships/font" Target="fonts/IBMPlex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7" name="Google Shape;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2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3" name="Google Shape;8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3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8" name="Google Shape;8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" name="Google Shape;9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1" name="Google Shape;1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3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3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5" name="Google Shape;125;p3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6" name="Google Shape;126;p3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9.jpg"/><Relationship Id="rId5" Type="http://schemas.openxmlformats.org/officeDocument/2006/relationships/image" Target="../media/image27.png"/><Relationship Id="rId6" Type="http://schemas.openxmlformats.org/officeDocument/2006/relationships/image" Target="../media/image30.jpg"/><Relationship Id="rId7" Type="http://schemas.openxmlformats.org/officeDocument/2006/relationships/image" Target="../media/image32.jp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2.jpg"/><Relationship Id="rId4" Type="http://schemas.openxmlformats.org/officeDocument/2006/relationships/image" Target="../media/image34.jpg"/><Relationship Id="rId5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jpg"/><Relationship Id="rId4" Type="http://schemas.openxmlformats.org/officeDocument/2006/relationships/image" Target="../media/image40.png"/><Relationship Id="rId5" Type="http://schemas.openxmlformats.org/officeDocument/2006/relationships/image" Target="../media/image41.jp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jpg"/><Relationship Id="rId4" Type="http://schemas.openxmlformats.org/officeDocument/2006/relationships/image" Target="../media/image48.jpg"/><Relationship Id="rId5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jpg"/><Relationship Id="rId4" Type="http://schemas.openxmlformats.org/officeDocument/2006/relationships/image" Target="../media/image44.png"/><Relationship Id="rId5" Type="http://schemas.openxmlformats.org/officeDocument/2006/relationships/image" Target="../media/image51.jpg"/><Relationship Id="rId6" Type="http://schemas.openxmlformats.org/officeDocument/2006/relationships/image" Target="../media/image38.png"/><Relationship Id="rId7" Type="http://schemas.openxmlformats.org/officeDocument/2006/relationships/image" Target="../media/image45.png"/><Relationship Id="rId8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ru" sz="4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</a:t>
            </a:r>
            <a:endParaRPr b="1" i="0" sz="4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ru" sz="4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чек-листов. Практика</a:t>
            </a:r>
            <a:endParaRPr b="1" i="0" sz="4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540000" y="1129800"/>
            <a:ext cx="681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чек-листов по документации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4">
            <a:alphaModFix/>
          </a:blip>
          <a:srcRect b="0" l="19313" r="57827" t="85981"/>
          <a:stretch/>
        </p:blipFill>
        <p:spPr>
          <a:xfrm flipH="1" rot="10800000">
            <a:off x="1480650" y="403507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0187" y="2398301"/>
            <a:ext cx="2369976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6">
            <a:alphaModFix/>
          </a:blip>
          <a:srcRect b="0" l="19315" r="58985" t="85981"/>
          <a:stretch/>
        </p:blipFill>
        <p:spPr>
          <a:xfrm>
            <a:off x="-352225" y="4198775"/>
            <a:ext cx="1941801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7">
            <a:alphaModFix/>
          </a:blip>
          <a:srcRect b="33234" l="38362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8">
            <a:alphaModFix/>
          </a:blip>
          <a:srcRect b="0" l="33404" r="0" t="0"/>
          <a:stretch/>
        </p:blipFill>
        <p:spPr>
          <a:xfrm>
            <a:off x="3057784" y="0"/>
            <a:ext cx="60894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 b="33234" l="38362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/>
          <p:nvPr/>
        </p:nvSpPr>
        <p:spPr>
          <a:xfrm>
            <a:off x="837450" y="2053200"/>
            <a:ext cx="74691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" sz="4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Разбор домашнего</a:t>
            </a:r>
            <a:endParaRPr b="1" i="0" sz="4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" sz="4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задания</a:t>
            </a:r>
            <a:endParaRPr b="1" i="0" sz="4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5">
            <a:alphaModFix/>
          </a:blip>
          <a:srcRect b="33234" l="38362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/>
          <p:nvPr/>
        </p:nvSpPr>
        <p:spPr>
          <a:xfrm>
            <a:off x="6414525" y="572350"/>
            <a:ext cx="1629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</a:t>
            </a:r>
            <a:endParaRPr b="1" i="0" sz="3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075" y="1149562"/>
            <a:ext cx="7565351" cy="31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8600" y="2397050"/>
            <a:ext cx="884300" cy="8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/>
          <p:nvPr/>
        </p:nvSpPr>
        <p:spPr>
          <a:xfrm rot="2700000">
            <a:off x="114826" y="786218"/>
            <a:ext cx="727613" cy="712764"/>
          </a:xfrm>
          <a:prstGeom prst="plus">
            <a:avLst>
              <a:gd fmla="val 36842" name="adj"/>
            </a:avLst>
          </a:prstGeom>
          <a:solidFill>
            <a:srgbClr val="6654E9"/>
          </a:solidFill>
          <a:ln cap="flat" cmpd="sng" w="9525">
            <a:solidFill>
              <a:srgbClr val="665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 rot="2700000">
            <a:off x="7681826" y="3970968"/>
            <a:ext cx="727613" cy="712764"/>
          </a:xfrm>
          <a:prstGeom prst="plus">
            <a:avLst>
              <a:gd fmla="val 36842" name="adj"/>
            </a:avLst>
          </a:prstGeom>
          <a:solidFill>
            <a:srgbClr val="6654E9"/>
          </a:solidFill>
          <a:ln cap="flat" cmpd="sng" w="9525">
            <a:solidFill>
              <a:srgbClr val="665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/>
          </a:blip>
          <a:srcRect b="33234" l="38362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" sz="4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#1</a:t>
            </a:r>
            <a:endParaRPr b="1" i="0" sz="4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5">
            <a:alphaModFix/>
          </a:blip>
          <a:srcRect b="33234" l="38362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4238950" y="2634425"/>
            <a:ext cx="474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Корзина</a:t>
            </a:r>
            <a:endParaRPr b="1" i="0" sz="3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2" name="Google Shape;18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375" y="152400"/>
            <a:ext cx="241563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33901" y="1500375"/>
            <a:ext cx="1083000" cy="10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b="0" i="0" sz="1600" u="none" cap="none" strike="noStrike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